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6" r:id="rId6"/>
    <p:sldId id="262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8" autoAdjust="0"/>
  </p:normalViewPr>
  <p:slideViewPr>
    <p:cSldViewPr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26AD-65EC-4CAC-BF0B-CBC42571CD00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73A5-B99F-4972-87DE-CAFD222EAB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012D-F47D-4BEB-A0DD-296F11838A72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2305-DCA3-4289-8F24-0C6F05A269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8EA5-D514-4000-9658-4C46B0092EE3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0E84-4DB9-4EDB-AF47-B73AE0CEDA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1229-B161-42D4-89B7-A465E827FF63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4EE9-FD4D-401C-97C3-9B61F6783F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7D69-90A5-4D72-85FB-4ED1B224E38D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97FC-6783-47F5-9090-39F974F235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B674-F795-42F2-BDC5-4E3F008A2349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126D-6E82-4DA0-9C97-4AD732E60A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C248-53B8-4122-9CAA-73DDFE2A9999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9E32-A4EC-4DDE-B39F-5D2D7C8E87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EFD8-8115-4A1B-9C5A-7936F44111F1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DA47-9BC9-4612-B37C-A96F710B4F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0ABA-11BB-4B81-8C06-195851BFB331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60E3-17D9-4E23-B4B5-FA2A00B414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593E-F08F-4D96-903B-B293D4ADEBED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295C-1FBB-48A2-A694-C2E4DCC70C3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1553-ED7E-4CAD-9A74-155A17F27D4E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8C4C-0E15-4ABE-A707-7D08048E3B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A95E20-731E-47EA-9A27-1992F9D101BB}" type="datetimeFigureOut">
              <a:rPr lang="fr-FR"/>
              <a:pPr>
                <a:defRPr/>
              </a:pPr>
              <a:t>10/28/10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3972C6-84D9-47FF-9047-5F0B5FE4EA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1470025"/>
          </a:xfrm>
        </p:spPr>
        <p:txBody>
          <a:bodyPr/>
          <a:lstStyle/>
          <a:p>
            <a:r>
              <a:rPr lang="fr-CA" err="1" smtClean="0">
                <a:solidFill>
                  <a:schemeClr val="bg1"/>
                </a:solidFill>
              </a:rPr>
              <a:t>Remote</a:t>
            </a:r>
            <a:r>
              <a:rPr lang="fr-CA" smtClean="0">
                <a:solidFill>
                  <a:schemeClr val="bg1"/>
                </a:solidFill>
              </a:rPr>
              <a:t> </a:t>
            </a:r>
            <a:r>
              <a:rPr lang="fr-CA" err="1" smtClean="0">
                <a:solidFill>
                  <a:schemeClr val="bg1"/>
                </a:solidFill>
              </a:rPr>
              <a:t>Dev</a:t>
            </a:r>
            <a:r>
              <a:rPr lang="fr-CA" smtClean="0">
                <a:solidFill>
                  <a:schemeClr val="bg1"/>
                </a:solidFill>
              </a:rPr>
              <a:t>/Test </a:t>
            </a:r>
            <a:r>
              <a:rPr lang="fr-CA" err="1" smtClean="0">
                <a:solidFill>
                  <a:schemeClr val="bg1"/>
                </a:solidFill>
              </a:rPr>
              <a:t>Pairing</a:t>
            </a:r>
            <a:endParaRPr lang="fr-CA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2655888"/>
            <a:ext cx="6400800" cy="1752600"/>
          </a:xfrm>
        </p:spPr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Dawn </a:t>
            </a:r>
            <a:r>
              <a:rPr lang="fr-CA" err="1" smtClean="0">
                <a:solidFill>
                  <a:schemeClr val="bg1"/>
                </a:solidFill>
              </a:rPr>
              <a:t>Cannan</a:t>
            </a:r>
            <a:r>
              <a:rPr lang="fr-CA" smtClean="0">
                <a:solidFill>
                  <a:schemeClr val="bg1"/>
                </a:solidFill>
              </a:rPr>
              <a:t> and Franz Pereira</a:t>
            </a:r>
          </a:p>
          <a:p>
            <a:r>
              <a:rPr lang="fr-CA" i="1" smtClean="0">
                <a:solidFill>
                  <a:schemeClr val="bg1"/>
                </a:solidFill>
              </a:rPr>
              <a:t>Agile Tour 2010</a:t>
            </a:r>
          </a:p>
          <a:p>
            <a:r>
              <a:rPr lang="fr-CA" i="1" err="1" smtClean="0">
                <a:solidFill>
                  <a:schemeClr val="bg1"/>
                </a:solidFill>
              </a:rPr>
              <a:t>October</a:t>
            </a:r>
            <a:r>
              <a:rPr lang="fr-CA" i="1" smtClean="0">
                <a:solidFill>
                  <a:schemeClr val="bg1"/>
                </a:solidFill>
              </a:rPr>
              <a:t> 28, 2010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/>
            <a:r>
              <a:rPr lang="fr-CA" err="1" smtClean="0"/>
              <a:t>Today’s</a:t>
            </a:r>
            <a:r>
              <a:rPr lang="fr-CA" smtClean="0"/>
              <a:t> </a:t>
            </a:r>
            <a:r>
              <a:rPr lang="fr-CA" err="1" smtClean="0"/>
              <a:t>Presenters</a:t>
            </a:r>
            <a:endParaRPr lang="fr-CA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443861" y="2348880"/>
            <a:ext cx="4320480" cy="1684784"/>
          </a:xfrm>
        </p:spPr>
        <p:txBody>
          <a:bodyPr/>
          <a:lstStyle/>
          <a:p>
            <a:pPr marL="0" indent="0">
              <a:buNone/>
            </a:pPr>
            <a:r>
              <a:rPr lang="fr-CA" smtClean="0"/>
              <a:t>USA:</a:t>
            </a:r>
          </a:p>
          <a:p>
            <a:pPr lvl="1"/>
            <a:r>
              <a:rPr lang="fr-CA" smtClean="0"/>
              <a:t>Dawn </a:t>
            </a:r>
            <a:r>
              <a:rPr lang="fr-CA" err="1" smtClean="0"/>
              <a:t>Cannan</a:t>
            </a:r>
            <a:endParaRPr lang="fr-CA" smtClean="0"/>
          </a:p>
          <a:p>
            <a:pPr lvl="2"/>
            <a:r>
              <a:rPr lang="fr-CA" smtClean="0"/>
              <a:t>Tester for 10 years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443861" y="4509120"/>
            <a:ext cx="4320480" cy="16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Costa Rica:</a:t>
            </a:r>
          </a:p>
          <a:p>
            <a:pPr lvl="1"/>
            <a:r>
              <a:rPr lang="fr-CA" dirty="0"/>
              <a:t>Franz Pereira</a:t>
            </a:r>
          </a:p>
          <a:p>
            <a:pPr lvl="2"/>
            <a:r>
              <a:rPr lang="fr-CA" dirty="0"/>
              <a:t>Ruby on Rails </a:t>
            </a:r>
            <a:r>
              <a:rPr lang="fr-CA" dirty="0" err="1" smtClean="0"/>
              <a:t>developer</a:t>
            </a:r>
            <a:endParaRPr lang="fr-CA" dirty="0" smtClean="0"/>
          </a:p>
          <a:p>
            <a:pPr marL="914400" lvl="2" indent="0">
              <a:buNone/>
            </a:pPr>
            <a:r>
              <a:rPr lang="en-US" dirty="0" smtClean="0"/>
              <a:t>    A</a:t>
            </a:r>
            <a:r>
              <a:rPr lang="fr-CA" dirty="0" err="1" smtClean="0"/>
              <a:t>t</a:t>
            </a:r>
            <a:r>
              <a:rPr lang="fr-CA" dirty="0" smtClean="0"/>
              <a:t> </a:t>
            </a:r>
            <a:r>
              <a:rPr lang="fr-CA" dirty="0" err="1" smtClean="0"/>
              <a:t>AgileNearShore</a:t>
            </a:r>
            <a:endParaRPr lang="fr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669" y="2492896"/>
            <a:ext cx="1440160" cy="1440160"/>
          </a:xfrm>
          <a:prstGeom prst="rect">
            <a:avLst/>
          </a:prstGeom>
        </p:spPr>
      </p:pic>
      <p:pic>
        <p:nvPicPr>
          <p:cNvPr id="2051" name="Picture 3" descr="C:\Users\ddudxc0\Pictures\Microsoft Clip Organizer\0005554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157" y="404664"/>
            <a:ext cx="1656184" cy="236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rnz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53135"/>
            <a:ext cx="1440160" cy="1596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err="1" smtClean="0">
                <a:solidFill>
                  <a:schemeClr val="bg1"/>
                </a:solidFill>
              </a:rPr>
              <a:t>Why</a:t>
            </a:r>
            <a:r>
              <a:rPr lang="fr-CA" smtClean="0">
                <a:solidFill>
                  <a:schemeClr val="bg1"/>
                </a:solidFill>
              </a:rPr>
              <a:t> Pair </a:t>
            </a:r>
            <a:r>
              <a:rPr lang="fr-CA" err="1" smtClean="0">
                <a:solidFill>
                  <a:schemeClr val="bg1"/>
                </a:solidFill>
              </a:rPr>
              <a:t>Devs</a:t>
            </a:r>
            <a:r>
              <a:rPr lang="fr-CA" smtClean="0">
                <a:solidFill>
                  <a:schemeClr val="bg1"/>
                </a:solidFill>
              </a:rPr>
              <a:t> and </a:t>
            </a:r>
            <a:r>
              <a:rPr lang="fr-CA" err="1" smtClean="0">
                <a:solidFill>
                  <a:schemeClr val="bg1"/>
                </a:solidFill>
              </a:rPr>
              <a:t>Testers</a:t>
            </a:r>
            <a:r>
              <a:rPr lang="fr-CA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err="1" smtClean="0"/>
              <a:t>Shared</a:t>
            </a:r>
            <a:r>
              <a:rPr lang="fr-CA" smtClean="0"/>
              <a:t> </a:t>
            </a:r>
            <a:r>
              <a:rPr lang="fr-CA" err="1" smtClean="0"/>
              <a:t>understanding</a:t>
            </a:r>
            <a:r>
              <a:rPr lang="fr-CA" smtClean="0"/>
              <a:t> of story</a:t>
            </a:r>
          </a:p>
          <a:p>
            <a:r>
              <a:rPr lang="fr-CA" smtClean="0"/>
              <a:t>Relationship building</a:t>
            </a:r>
          </a:p>
          <a:p>
            <a:r>
              <a:rPr lang="fr-CA" smtClean="0"/>
              <a:t>Bi-</a:t>
            </a:r>
            <a:r>
              <a:rPr lang="fr-CA" err="1" smtClean="0"/>
              <a:t>directional</a:t>
            </a:r>
            <a:r>
              <a:rPr lang="fr-CA" smtClean="0"/>
              <a:t> </a:t>
            </a:r>
            <a:r>
              <a:rPr lang="fr-CA" err="1" smtClean="0"/>
              <a:t>teaching</a:t>
            </a:r>
            <a:endParaRPr lang="fr-CA" smtClean="0"/>
          </a:p>
          <a:p>
            <a:pPr lvl="1"/>
            <a:r>
              <a:rPr lang="fr-CA" err="1" smtClean="0"/>
              <a:t>Developers</a:t>
            </a:r>
            <a:r>
              <a:rPr lang="fr-CA" smtClean="0"/>
              <a:t> learn how </a:t>
            </a:r>
          </a:p>
          <a:p>
            <a:pPr marL="457200" lvl="1" indent="0">
              <a:buNone/>
            </a:pPr>
            <a:r>
              <a:rPr lang="fr-CA"/>
              <a:t> </a:t>
            </a:r>
            <a:r>
              <a:rPr lang="fr-CA" smtClean="0"/>
              <a:t>   testers </a:t>
            </a:r>
            <a:r>
              <a:rPr lang="fr-CA" err="1" smtClean="0"/>
              <a:t>think</a:t>
            </a:r>
            <a:r>
              <a:rPr lang="fr-CA" smtClean="0"/>
              <a:t> and </a:t>
            </a:r>
            <a:r>
              <a:rPr lang="fr-CA" err="1" smtClean="0"/>
              <a:t>what</a:t>
            </a:r>
            <a:r>
              <a:rPr lang="fr-CA" smtClean="0"/>
              <a:t> </a:t>
            </a:r>
          </a:p>
          <a:p>
            <a:pPr marL="457200" lvl="1" indent="0">
              <a:buNone/>
            </a:pPr>
            <a:r>
              <a:rPr lang="fr-CA"/>
              <a:t> </a:t>
            </a:r>
            <a:r>
              <a:rPr lang="fr-CA" smtClean="0"/>
              <a:t>   they will do to test a story</a:t>
            </a:r>
          </a:p>
          <a:p>
            <a:pPr lvl="1"/>
            <a:r>
              <a:rPr lang="fr-CA" smtClean="0"/>
              <a:t>Testers gain insight into the system and learn how the application works « under the hood »</a:t>
            </a:r>
          </a:p>
        </p:txBody>
      </p:sp>
      <p:pic>
        <p:nvPicPr>
          <p:cNvPr id="3074" name="Picture 2" descr="C:\Users\ddudxc0\Pictures\Microsoft Clip Organizer\003998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486" y="2636912"/>
            <a:ext cx="3304034" cy="220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5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err="1" smtClean="0">
                <a:solidFill>
                  <a:schemeClr val="bg1"/>
                </a:solidFill>
              </a:rPr>
              <a:t>Distributed</a:t>
            </a:r>
            <a:r>
              <a:rPr lang="fr-CA" smtClean="0">
                <a:solidFill>
                  <a:schemeClr val="bg1"/>
                </a:solidFill>
              </a:rPr>
              <a:t> </a:t>
            </a:r>
            <a:r>
              <a:rPr lang="fr-CA" err="1" smtClean="0">
                <a:solidFill>
                  <a:schemeClr val="bg1"/>
                </a:solidFill>
              </a:rPr>
              <a:t>Pairing</a:t>
            </a:r>
            <a:r>
              <a:rPr lang="fr-CA" smtClean="0">
                <a:solidFill>
                  <a:schemeClr val="bg1"/>
                </a:solidFill>
              </a:rPr>
              <a:t>? </a:t>
            </a:r>
            <a:r>
              <a:rPr lang="fr-CA" err="1" smtClean="0">
                <a:solidFill>
                  <a:schemeClr val="bg1"/>
                </a:solidFill>
              </a:rPr>
              <a:t>Really</a:t>
            </a:r>
            <a:r>
              <a:rPr lang="fr-CA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681959"/>
          </a:xfrm>
        </p:spPr>
        <p:txBody>
          <a:bodyPr/>
          <a:lstStyle/>
          <a:p>
            <a:r>
              <a:rPr lang="fr-CA" sz="2400" dirty="0" err="1" smtClean="0"/>
              <a:t>Can’t</a:t>
            </a:r>
            <a:r>
              <a:rPr lang="fr-CA" sz="2400" dirty="0" smtClean="0"/>
              <a:t> </a:t>
            </a:r>
            <a:r>
              <a:rPr lang="fr-CA" sz="2400" dirty="0" err="1" smtClean="0"/>
              <a:t>you</a:t>
            </a:r>
            <a:r>
              <a:rPr lang="fr-CA" sz="2400" dirty="0" smtClean="0"/>
              <a:t> </a:t>
            </a:r>
            <a:r>
              <a:rPr lang="fr-CA" sz="2400" dirty="0" err="1" smtClean="0"/>
              <a:t>only</a:t>
            </a:r>
            <a:r>
              <a:rPr lang="fr-CA" sz="2400" dirty="0" smtClean="0"/>
              <a:t> pair </a:t>
            </a:r>
            <a:r>
              <a:rPr lang="fr-CA" sz="2400" dirty="0" err="1" smtClean="0"/>
              <a:t>when</a:t>
            </a:r>
            <a:r>
              <a:rPr lang="fr-CA" sz="2400" dirty="0" smtClean="0"/>
              <a:t> </a:t>
            </a:r>
            <a:r>
              <a:rPr lang="fr-CA" sz="2400" dirty="0" err="1" smtClean="0"/>
              <a:t>you</a:t>
            </a:r>
            <a:r>
              <a:rPr lang="fr-CA" sz="2400" dirty="0" smtClean="0"/>
              <a:t> are </a:t>
            </a:r>
            <a:r>
              <a:rPr lang="fr-CA" sz="2400" dirty="0" err="1" smtClean="0"/>
              <a:t>co-located</a:t>
            </a:r>
            <a:r>
              <a:rPr lang="fr-CA" sz="2400" dirty="0" smtClean="0"/>
              <a:t>?  </a:t>
            </a:r>
            <a:r>
              <a:rPr lang="fr-CA" sz="2400" i="1" dirty="0" err="1" smtClean="0"/>
              <a:t>Definitely</a:t>
            </a:r>
            <a:r>
              <a:rPr lang="fr-CA" sz="2400" i="1" dirty="0" smtClean="0"/>
              <a:t> Not Limited By Location</a:t>
            </a:r>
          </a:p>
          <a:p>
            <a:r>
              <a:rPr lang="fr-CA" sz="2400" dirty="0" smtClean="0"/>
              <a:t>An </a:t>
            </a:r>
            <a:r>
              <a:rPr lang="fr-CA" sz="2400" dirty="0" err="1" smtClean="0"/>
              <a:t>example</a:t>
            </a:r>
            <a:r>
              <a:rPr lang="fr-CA" sz="2400" dirty="0" smtClean="0"/>
              <a:t> setup:</a:t>
            </a:r>
          </a:p>
          <a:p>
            <a:pPr lvl="1"/>
            <a:r>
              <a:rPr lang="fr-CA" sz="2000" dirty="0" err="1" smtClean="0"/>
              <a:t>Mikogo</a:t>
            </a:r>
            <a:r>
              <a:rPr lang="fr-CA" sz="2000" dirty="0" smtClean="0"/>
              <a:t> and </a:t>
            </a:r>
            <a:r>
              <a:rPr lang="fr-CA" sz="2000" dirty="0" smtClean="0"/>
              <a:t>Skype</a:t>
            </a:r>
          </a:p>
          <a:p>
            <a:pPr lvl="1"/>
            <a:r>
              <a:rPr lang="fr-CA" sz="2000" dirty="0" smtClean="0"/>
              <a:t>Webcam</a:t>
            </a:r>
            <a:endParaRPr lang="fr-CA" sz="2000" dirty="0" smtClean="0"/>
          </a:p>
          <a:p>
            <a:pPr lvl="1"/>
            <a:r>
              <a:rPr lang="fr-CA" sz="2000" dirty="0" err="1" smtClean="0"/>
              <a:t>Headset</a:t>
            </a:r>
            <a:r>
              <a:rPr lang="fr-CA" sz="2000" dirty="0" smtClean="0"/>
              <a:t> (or </a:t>
            </a:r>
            <a:r>
              <a:rPr lang="fr-CA" sz="2000" dirty="0" err="1" smtClean="0"/>
              <a:t>mic</a:t>
            </a:r>
            <a:r>
              <a:rPr lang="fr-CA" sz="2000" dirty="0" smtClean="0"/>
              <a:t>/</a:t>
            </a:r>
            <a:r>
              <a:rPr lang="fr-CA" sz="2000" dirty="0" err="1" smtClean="0"/>
              <a:t>spkr</a:t>
            </a:r>
            <a:r>
              <a:rPr lang="fr-CA" sz="2000" dirty="0" smtClean="0"/>
              <a:t>)</a:t>
            </a:r>
          </a:p>
          <a:p>
            <a:r>
              <a:rPr lang="fr-CA" sz="2400" dirty="0" err="1" smtClean="0"/>
              <a:t>That’s</a:t>
            </a:r>
            <a:r>
              <a:rPr lang="fr-CA" sz="2400" dirty="0" smtClean="0"/>
              <a:t> </a:t>
            </a:r>
            <a:r>
              <a:rPr lang="fr-CA" sz="2400" dirty="0" err="1" smtClean="0"/>
              <a:t>it!</a:t>
            </a:r>
            <a:r>
              <a:rPr lang="fr-CA" sz="2400" dirty="0" smtClean="0"/>
              <a:t> </a:t>
            </a:r>
            <a:r>
              <a:rPr lang="fr-CA" sz="2400" dirty="0" err="1" smtClean="0"/>
              <a:t>Very</a:t>
            </a:r>
            <a:r>
              <a:rPr lang="fr-CA" sz="2400" dirty="0" smtClean="0"/>
              <a:t> </a:t>
            </a:r>
            <a:r>
              <a:rPr lang="fr-CA" sz="2400" dirty="0" err="1" smtClean="0"/>
              <a:t>low-cost</a:t>
            </a:r>
            <a:endParaRPr lang="fr-CA" sz="2400" dirty="0" smtClean="0"/>
          </a:p>
          <a:p>
            <a:pPr marL="0" indent="0">
              <a:buNone/>
            </a:pPr>
            <a:r>
              <a:rPr lang="fr-CA" sz="2400" dirty="0"/>
              <a:t> </a:t>
            </a:r>
            <a:r>
              <a:rPr lang="fr-CA" sz="2400" dirty="0" smtClean="0"/>
              <a:t>   and </a:t>
            </a:r>
            <a:r>
              <a:rPr lang="fr-CA" sz="2400" dirty="0" err="1" smtClean="0"/>
              <a:t>easy</a:t>
            </a:r>
            <a:r>
              <a:rPr lang="fr-CA" sz="2400" dirty="0" smtClean="0"/>
              <a:t> to set up</a:t>
            </a:r>
            <a:r>
              <a:rPr lang="fr-CA" sz="2400" dirty="0" smtClean="0"/>
              <a:t>! (You </a:t>
            </a:r>
            <a:r>
              <a:rPr lang="fr-CA" sz="2400" dirty="0" err="1" smtClean="0"/>
              <a:t>probably</a:t>
            </a:r>
            <a:endParaRPr lang="fr-CA" sz="2400" dirty="0" smtClean="0"/>
          </a:p>
          <a:p>
            <a:pPr marL="0" indent="0">
              <a:buNone/>
            </a:pPr>
            <a:r>
              <a:rPr lang="fr-CA" sz="2400" dirty="0"/>
              <a:t> </a:t>
            </a:r>
            <a:r>
              <a:rPr lang="fr-CA" sz="2400" dirty="0" smtClean="0"/>
              <a:t>  </a:t>
            </a:r>
            <a:r>
              <a:rPr lang="fr-CA" sz="2400" dirty="0" smtClean="0"/>
              <a:t> </a:t>
            </a:r>
            <a:r>
              <a:rPr lang="fr-CA" sz="2400" dirty="0" err="1" smtClean="0"/>
              <a:t>already</a:t>
            </a:r>
            <a:r>
              <a:rPr lang="fr-CA" sz="2400" dirty="0" smtClean="0"/>
              <a:t> have </a:t>
            </a:r>
            <a:r>
              <a:rPr lang="fr-CA" sz="2400" dirty="0" err="1" smtClean="0"/>
              <a:t>what</a:t>
            </a:r>
            <a:r>
              <a:rPr lang="fr-CA" sz="2400" dirty="0" smtClean="0"/>
              <a:t> </a:t>
            </a:r>
            <a:r>
              <a:rPr lang="fr-CA" sz="2400" dirty="0" err="1" smtClean="0"/>
              <a:t>you</a:t>
            </a:r>
            <a:r>
              <a:rPr lang="fr-CA" sz="2400" dirty="0" smtClean="0"/>
              <a:t> </a:t>
            </a:r>
            <a:r>
              <a:rPr lang="fr-CA" sz="2400" dirty="0" err="1" smtClean="0"/>
              <a:t>need</a:t>
            </a:r>
            <a:r>
              <a:rPr lang="fr-CA" sz="2400" dirty="0" smtClean="0"/>
              <a:t>)</a:t>
            </a:r>
          </a:p>
          <a:p>
            <a:r>
              <a:rPr lang="fr-CA" sz="2400" dirty="0" smtClean="0"/>
              <a:t>It </a:t>
            </a:r>
            <a:r>
              <a:rPr lang="fr-CA" sz="2400" dirty="0" err="1" smtClean="0"/>
              <a:t>gets</a:t>
            </a:r>
            <a:r>
              <a:rPr lang="fr-CA" sz="2400" dirty="0" smtClean="0"/>
              <a:t> </a:t>
            </a:r>
            <a:r>
              <a:rPr lang="fr-CA" sz="2400" dirty="0" err="1" smtClean="0"/>
              <a:t>better</a:t>
            </a:r>
            <a:r>
              <a:rPr lang="fr-CA" sz="2400" dirty="0" smtClean="0"/>
              <a:t>!</a:t>
            </a:r>
          </a:p>
          <a:p>
            <a:pPr lvl="1"/>
            <a:r>
              <a:rPr lang="fr-CA" sz="2000" dirty="0" smtClean="0"/>
              <a:t>The first 2-3 times </a:t>
            </a:r>
            <a:r>
              <a:rPr lang="fr-CA" sz="2000" dirty="0" err="1" smtClean="0"/>
              <a:t>with</a:t>
            </a:r>
            <a:r>
              <a:rPr lang="fr-CA" sz="2000" dirty="0" smtClean="0"/>
              <a:t> a new </a:t>
            </a:r>
            <a:r>
              <a:rPr lang="fr-CA" sz="2000" dirty="0" err="1" smtClean="0"/>
              <a:t>person</a:t>
            </a:r>
            <a:r>
              <a:rPr lang="fr-CA" sz="2000" dirty="0" smtClean="0"/>
              <a:t> </a:t>
            </a:r>
            <a:r>
              <a:rPr lang="fr-CA" sz="2000" dirty="0" err="1" smtClean="0"/>
              <a:t>will</a:t>
            </a:r>
            <a:r>
              <a:rPr lang="fr-CA" sz="2000" dirty="0" smtClean="0"/>
              <a:t> </a:t>
            </a:r>
            <a:r>
              <a:rPr lang="fr-CA" sz="2000" dirty="0" err="1" smtClean="0"/>
              <a:t>be</a:t>
            </a:r>
            <a:r>
              <a:rPr lang="fr-CA" sz="2000" dirty="0" smtClean="0"/>
              <a:t> </a:t>
            </a:r>
            <a:r>
              <a:rPr lang="fr-CA" sz="2000" dirty="0" err="1" smtClean="0"/>
              <a:t>weird</a:t>
            </a:r>
            <a:r>
              <a:rPr lang="fr-CA" sz="2000" dirty="0" smtClean="0"/>
              <a:t>. </a:t>
            </a:r>
            <a:r>
              <a:rPr lang="fr-CA" sz="2000" dirty="0" err="1" smtClean="0"/>
              <a:t>Eventually</a:t>
            </a:r>
            <a:r>
              <a:rPr lang="fr-CA" sz="2000" dirty="0" smtClean="0"/>
              <a:t>, </a:t>
            </a:r>
            <a:r>
              <a:rPr lang="fr-CA" sz="2000" dirty="0" err="1" smtClean="0"/>
              <a:t>you</a:t>
            </a:r>
            <a:r>
              <a:rPr lang="fr-CA" sz="2000" dirty="0" smtClean="0"/>
              <a:t> </a:t>
            </a:r>
            <a:r>
              <a:rPr lang="fr-CA" sz="2000" dirty="0" err="1" smtClean="0"/>
              <a:t>work</a:t>
            </a:r>
            <a:r>
              <a:rPr lang="fr-CA" sz="2000" dirty="0" smtClean="0"/>
              <a:t> out a system</a:t>
            </a:r>
          </a:p>
        </p:txBody>
      </p:sp>
      <p:pic>
        <p:nvPicPr>
          <p:cNvPr id="1026" name="Picture 2" descr="C:\Users\ddudxc0\Pictures\Microsoft Clip Organizer\004386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96952"/>
            <a:ext cx="3510246" cy="234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2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err="1" smtClean="0">
                <a:solidFill>
                  <a:schemeClr val="bg1"/>
                </a:solidFill>
              </a:rPr>
              <a:t>Distributed</a:t>
            </a:r>
            <a:r>
              <a:rPr lang="fr-CA" smtClean="0">
                <a:solidFill>
                  <a:schemeClr val="bg1"/>
                </a:solidFill>
              </a:rPr>
              <a:t> </a:t>
            </a:r>
            <a:r>
              <a:rPr lang="fr-CA" err="1" smtClean="0">
                <a:solidFill>
                  <a:schemeClr val="bg1"/>
                </a:solidFill>
              </a:rPr>
              <a:t>Pairing</a:t>
            </a:r>
            <a:r>
              <a:rPr lang="fr-CA" smtClean="0">
                <a:solidFill>
                  <a:schemeClr val="bg1"/>
                </a:solidFill>
              </a:rPr>
              <a:t>? </a:t>
            </a:r>
            <a:r>
              <a:rPr lang="fr-CA" err="1" smtClean="0">
                <a:solidFill>
                  <a:schemeClr val="bg1"/>
                </a:solidFill>
              </a:rPr>
              <a:t>Really</a:t>
            </a:r>
            <a:r>
              <a:rPr lang="fr-CA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681959"/>
          </a:xfrm>
        </p:spPr>
        <p:txBody>
          <a:bodyPr/>
          <a:lstStyle/>
          <a:p>
            <a:r>
              <a:rPr lang="fr-CA" dirty="0" err="1" smtClean="0"/>
              <a:t>Can’t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only</a:t>
            </a:r>
            <a:r>
              <a:rPr lang="fr-CA" dirty="0" smtClean="0"/>
              <a:t> pair </a:t>
            </a:r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are </a:t>
            </a:r>
            <a:r>
              <a:rPr lang="fr-CA" dirty="0" err="1" smtClean="0"/>
              <a:t>co-located</a:t>
            </a:r>
            <a:r>
              <a:rPr lang="fr-CA" dirty="0" smtClean="0"/>
              <a:t>?  </a:t>
            </a:r>
            <a:r>
              <a:rPr lang="fr-CA" i="1" dirty="0" err="1" smtClean="0"/>
              <a:t>Definitely</a:t>
            </a:r>
            <a:r>
              <a:rPr lang="fr-CA" i="1" dirty="0" smtClean="0"/>
              <a:t> Not Limited By Location</a:t>
            </a:r>
          </a:p>
          <a:p>
            <a:r>
              <a:rPr lang="fr-CA" dirty="0" smtClean="0"/>
              <a:t>An </a:t>
            </a:r>
            <a:r>
              <a:rPr lang="fr-CA" dirty="0" err="1" smtClean="0"/>
              <a:t>example</a:t>
            </a:r>
            <a:r>
              <a:rPr lang="fr-CA" dirty="0" smtClean="0"/>
              <a:t> setup:</a:t>
            </a:r>
          </a:p>
          <a:p>
            <a:pPr lvl="1"/>
            <a:r>
              <a:rPr lang="fr-CA" dirty="0" err="1" smtClean="0"/>
              <a:t>Mikogo</a:t>
            </a:r>
            <a:r>
              <a:rPr lang="fr-CA" dirty="0" smtClean="0"/>
              <a:t> and </a:t>
            </a:r>
            <a:r>
              <a:rPr lang="fr-CA" dirty="0" smtClean="0"/>
              <a:t>Skype</a:t>
            </a:r>
          </a:p>
          <a:p>
            <a:pPr lvl="1"/>
            <a:r>
              <a:rPr lang="fr-CA" dirty="0"/>
              <a:t>Webcam (</a:t>
            </a:r>
            <a:r>
              <a:rPr lang="fr-CA" dirty="0" err="1"/>
              <a:t>optional</a:t>
            </a:r>
            <a:r>
              <a:rPr lang="fr-CA" dirty="0" smtClean="0"/>
              <a:t>)</a:t>
            </a:r>
            <a:endParaRPr lang="fr-CA" dirty="0" smtClean="0"/>
          </a:p>
          <a:p>
            <a:pPr lvl="1"/>
            <a:r>
              <a:rPr lang="fr-CA" dirty="0" err="1" smtClean="0"/>
              <a:t>Headset</a:t>
            </a:r>
            <a:r>
              <a:rPr lang="fr-CA" dirty="0" smtClean="0"/>
              <a:t> (or </a:t>
            </a:r>
            <a:r>
              <a:rPr lang="fr-CA" dirty="0" err="1" smtClean="0"/>
              <a:t>mic</a:t>
            </a:r>
            <a:r>
              <a:rPr lang="fr-CA" dirty="0" smtClean="0"/>
              <a:t>/</a:t>
            </a:r>
            <a:r>
              <a:rPr lang="fr-CA" dirty="0" err="1" smtClean="0"/>
              <a:t>spkr</a:t>
            </a:r>
            <a:r>
              <a:rPr lang="fr-CA" dirty="0" smtClean="0"/>
              <a:t>)</a:t>
            </a:r>
          </a:p>
          <a:p>
            <a:r>
              <a:rPr lang="fr-CA" sz="3200" dirty="0" err="1" smtClean="0"/>
              <a:t>That’s</a:t>
            </a:r>
            <a:r>
              <a:rPr lang="fr-CA" sz="3200" dirty="0" smtClean="0"/>
              <a:t> </a:t>
            </a:r>
            <a:r>
              <a:rPr lang="fr-CA" sz="3200" dirty="0" err="1" smtClean="0"/>
              <a:t>it!</a:t>
            </a:r>
            <a:r>
              <a:rPr lang="fr-CA" sz="3200" dirty="0" smtClean="0"/>
              <a:t> </a:t>
            </a:r>
            <a:r>
              <a:rPr lang="fr-CA" sz="3200" dirty="0" err="1" smtClean="0"/>
              <a:t>Very</a:t>
            </a:r>
            <a:r>
              <a:rPr lang="fr-CA" sz="3200" dirty="0" smtClean="0"/>
              <a:t> </a:t>
            </a:r>
            <a:r>
              <a:rPr lang="fr-CA" sz="3200" dirty="0" err="1" smtClean="0"/>
              <a:t>low-cost</a:t>
            </a:r>
            <a:endParaRPr lang="fr-CA" sz="3200" dirty="0" smtClean="0"/>
          </a:p>
          <a:p>
            <a:pPr marL="0" indent="0">
              <a:buNone/>
            </a:pPr>
            <a:r>
              <a:rPr lang="fr-CA" dirty="0"/>
              <a:t> </a:t>
            </a:r>
            <a:r>
              <a:rPr lang="fr-CA" dirty="0" smtClean="0"/>
              <a:t>   and </a:t>
            </a:r>
            <a:r>
              <a:rPr lang="fr-CA" dirty="0" err="1" smtClean="0"/>
              <a:t>easy</a:t>
            </a:r>
            <a:r>
              <a:rPr lang="fr-CA" dirty="0" smtClean="0"/>
              <a:t> to set up</a:t>
            </a:r>
            <a:r>
              <a:rPr lang="fr-CA" dirty="0" smtClean="0"/>
              <a:t>! (You </a:t>
            </a:r>
            <a:r>
              <a:rPr lang="fr-CA" dirty="0" err="1" smtClean="0"/>
              <a:t>probably</a:t>
            </a:r>
            <a:r>
              <a:rPr lang="fr-CA" dirty="0" smtClean="0"/>
              <a:t> </a:t>
            </a:r>
            <a:r>
              <a:rPr lang="fr-CA" dirty="0" err="1" smtClean="0"/>
              <a:t>already</a:t>
            </a:r>
            <a:r>
              <a:rPr lang="fr-CA" dirty="0" smtClean="0"/>
              <a:t> have </a:t>
            </a:r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)</a:t>
            </a:r>
            <a:endParaRPr lang="fr-CA" sz="3200" dirty="0" smtClean="0"/>
          </a:p>
        </p:txBody>
      </p:sp>
    </p:spTree>
    <p:extLst>
      <p:ext uri="{BB962C8B-B14F-4D97-AF65-F5344CB8AC3E}">
        <p14:creationId xmlns:p14="http://schemas.microsoft.com/office/powerpoint/2010/main" val="160195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A Note About ATDD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smtClean="0"/>
              <a:t>Define acceptance tests </a:t>
            </a:r>
            <a:r>
              <a:rPr lang="fr-CA" i="1" smtClean="0"/>
              <a:t>before</a:t>
            </a:r>
            <a:r>
              <a:rPr lang="fr-CA" smtClean="0"/>
              <a:t> coding</a:t>
            </a:r>
          </a:p>
          <a:p>
            <a:r>
              <a:rPr lang="fr-CA" i="1" smtClean="0"/>
              <a:t>Prevent</a:t>
            </a:r>
            <a:r>
              <a:rPr lang="fr-CA" smtClean="0"/>
              <a:t> defects</a:t>
            </a:r>
          </a:p>
          <a:p>
            <a:r>
              <a:rPr lang="fr-CA" smtClean="0"/>
              <a:t>Create common</a:t>
            </a:r>
          </a:p>
          <a:p>
            <a:pPr marL="0" indent="0">
              <a:buNone/>
            </a:pPr>
            <a:r>
              <a:rPr lang="fr-CA" smtClean="0"/>
              <a:t>    language</a:t>
            </a:r>
          </a:p>
          <a:p>
            <a:r>
              <a:rPr lang="fr-CA" smtClean="0"/>
              <a:t>Customer -driven</a:t>
            </a:r>
          </a:p>
          <a:p>
            <a:pPr marL="0" indent="0">
              <a:buNone/>
            </a:pPr>
            <a:endParaRPr lang="fr-CA" smtClean="0"/>
          </a:p>
          <a:p>
            <a:pPr marL="0" indent="0">
              <a:buNone/>
            </a:pPr>
            <a:r>
              <a:rPr lang="fr-CA" smtClean="0"/>
              <a:t>Ensure that users don’t feel like </a:t>
            </a:r>
            <a:r>
              <a:rPr lang="fr-CA" i="1" smtClean="0"/>
              <a:t>this</a:t>
            </a:r>
            <a:endParaRPr lang="fr-CA" smtClean="0"/>
          </a:p>
          <a:p>
            <a:pPr marL="0" indent="0">
              <a:buNone/>
            </a:pPr>
            <a:r>
              <a:rPr lang="fr-CA" smtClean="0"/>
              <a:t>when they use your software</a:t>
            </a:r>
            <a:r>
              <a:rPr lang="fr-CA" i="1" smtClean="0"/>
              <a:t> </a:t>
            </a:r>
            <a:endParaRPr lang="fr-CA" smtClean="0"/>
          </a:p>
        </p:txBody>
      </p:sp>
      <p:pic>
        <p:nvPicPr>
          <p:cNvPr id="4098" name="Picture 2" descr="C:\Users\ddudxc0\Pictures\Microsoft Clip Organizer\004002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74477"/>
            <a:ext cx="377746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ircular Arrow 1"/>
          <p:cNvSpPr/>
          <p:nvPr/>
        </p:nvSpPr>
        <p:spPr>
          <a:xfrm rot="9296691" flipH="1">
            <a:off x="6065389" y="4509291"/>
            <a:ext cx="1256132" cy="15507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56440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6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What will you see today?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dirty="0" smtClean="0"/>
              <a:t>Wiki </a:t>
            </a:r>
            <a:r>
              <a:rPr lang="fr-CA" dirty="0" err="1" smtClean="0"/>
              <a:t>framework</a:t>
            </a:r>
            <a:r>
              <a:rPr lang="fr-CA" dirty="0" smtClean="0"/>
              <a:t> for </a:t>
            </a:r>
            <a:r>
              <a:rPr lang="fr-CA" dirty="0" err="1" smtClean="0"/>
              <a:t>cucumber</a:t>
            </a:r>
            <a:r>
              <a:rPr lang="fr-CA" dirty="0" smtClean="0"/>
              <a:t> </a:t>
            </a:r>
            <a:r>
              <a:rPr lang="fr-CA" dirty="0" smtClean="0"/>
              <a:t>tests</a:t>
            </a:r>
          </a:p>
          <a:p>
            <a:pPr lvl="1"/>
            <a:r>
              <a:rPr lang="fr-CA" dirty="0" err="1" smtClean="0"/>
              <a:t>Similar</a:t>
            </a:r>
            <a:r>
              <a:rPr lang="fr-CA" dirty="0" smtClean="0"/>
              <a:t> to </a:t>
            </a:r>
            <a:r>
              <a:rPr lang="fr-CA" dirty="0" err="1" smtClean="0"/>
              <a:t>FitNesse</a:t>
            </a:r>
            <a:r>
              <a:rPr lang="fr-CA" dirty="0" smtClean="0"/>
              <a:t>, but for </a:t>
            </a:r>
            <a:r>
              <a:rPr lang="fr-CA" dirty="0" err="1" smtClean="0"/>
              <a:t>Cucumber</a:t>
            </a:r>
            <a:endParaRPr lang="fr-CA" dirty="0" smtClean="0"/>
          </a:p>
          <a:p>
            <a:r>
              <a:rPr lang="fr-CA" dirty="0" err="1" smtClean="0"/>
              <a:t>Technology</a:t>
            </a:r>
            <a:r>
              <a:rPr lang="fr-CA" dirty="0" smtClean="0"/>
              <a:t> </a:t>
            </a:r>
            <a:r>
              <a:rPr lang="fr-CA" dirty="0" err="1" smtClean="0"/>
              <a:t>stack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Ruby on </a:t>
            </a:r>
            <a:r>
              <a:rPr lang="fr-CA" dirty="0" smtClean="0"/>
              <a:t>Rails</a:t>
            </a:r>
            <a:endParaRPr lang="fr-CA" dirty="0" smtClean="0"/>
          </a:p>
          <a:p>
            <a:pPr lvl="1"/>
            <a:r>
              <a:rPr lang="fr-CA" dirty="0" err="1" smtClean="0"/>
              <a:t>Cucumber</a:t>
            </a:r>
            <a:endParaRPr lang="fr-CA" dirty="0" smtClean="0"/>
          </a:p>
          <a:p>
            <a:endParaRPr lang="fr-CA" dirty="0" smtClean="0"/>
          </a:p>
        </p:txBody>
      </p:sp>
      <p:pic>
        <p:nvPicPr>
          <p:cNvPr id="2" name="Picture 1" descr="cuc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33056"/>
            <a:ext cx="38100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6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1470025"/>
          </a:xfrm>
        </p:spPr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Demo Time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Time to see it in action!</a:t>
            </a:r>
          </a:p>
          <a:p>
            <a:r>
              <a:rPr lang="fr-CA" i="1" smtClean="0">
                <a:solidFill>
                  <a:schemeClr val="bg1"/>
                </a:solidFill>
              </a:rPr>
              <a:t>LIVE!</a:t>
            </a:r>
          </a:p>
          <a:p>
            <a:r>
              <a:rPr lang="fr-CA" i="1" smtClean="0">
                <a:solidFill>
                  <a:schemeClr val="bg1"/>
                </a:solidFill>
              </a:rPr>
              <a:t>In 3D!!</a:t>
            </a:r>
          </a:p>
        </p:txBody>
      </p:sp>
    </p:spTree>
    <p:extLst>
      <p:ext uri="{BB962C8B-B14F-4D97-AF65-F5344CB8AC3E}">
        <p14:creationId xmlns:p14="http://schemas.microsoft.com/office/powerpoint/2010/main" val="383648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Thanks!!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835696" y="1928813"/>
            <a:ext cx="6851104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mtClean="0">
                <a:solidFill>
                  <a:schemeClr val="bg1"/>
                </a:solidFill>
              </a:rPr>
              <a:t>Dawn’s blog:</a:t>
            </a:r>
          </a:p>
          <a:p>
            <a:pPr lvl="1"/>
            <a:r>
              <a:rPr lang="fr-CA" smtClean="0">
                <a:solidFill>
                  <a:schemeClr val="bg1"/>
                </a:solidFill>
              </a:rPr>
              <a:t>http</a:t>
            </a:r>
            <a:r>
              <a:rPr lang="fr-CA">
                <a:solidFill>
                  <a:schemeClr val="bg1"/>
                </a:solidFill>
              </a:rPr>
              <a:t>://www.passionatetester.com/</a:t>
            </a:r>
          </a:p>
          <a:p>
            <a:r>
              <a:rPr lang="fr-CA" smtClean="0">
                <a:solidFill>
                  <a:schemeClr val="bg1"/>
                </a:solidFill>
              </a:rPr>
              <a:t>Ruby on Rails:</a:t>
            </a:r>
          </a:p>
          <a:p>
            <a:pPr lvl="1"/>
            <a:r>
              <a:rPr lang="fr-CA" smtClean="0">
                <a:solidFill>
                  <a:schemeClr val="bg1"/>
                </a:solidFill>
              </a:rPr>
              <a:t>http</a:t>
            </a:r>
            <a:r>
              <a:rPr lang="fr-CA">
                <a:solidFill>
                  <a:schemeClr val="bg1"/>
                </a:solidFill>
              </a:rPr>
              <a:t>://rubyonrails.org/</a:t>
            </a:r>
          </a:p>
          <a:p>
            <a:r>
              <a:rPr lang="fr-CA" smtClean="0">
                <a:solidFill>
                  <a:schemeClr val="bg1"/>
                </a:solidFill>
              </a:rPr>
              <a:t>Cucumber:</a:t>
            </a:r>
          </a:p>
          <a:p>
            <a:pPr lvl="1"/>
            <a:r>
              <a:rPr lang="fr-CA" smtClean="0">
                <a:solidFill>
                  <a:schemeClr val="bg1"/>
                </a:solidFill>
              </a:rPr>
              <a:t>http</a:t>
            </a:r>
            <a:r>
              <a:rPr lang="fr-CA">
                <a:solidFill>
                  <a:schemeClr val="bg1"/>
                </a:solidFill>
              </a:rPr>
              <a:t>://cukes.info/</a:t>
            </a:r>
          </a:p>
          <a:p>
            <a:endParaRPr lang="fr-CA" smtClean="0"/>
          </a:p>
        </p:txBody>
      </p:sp>
    </p:spTree>
    <p:extLst>
      <p:ext uri="{BB962C8B-B14F-4D97-AF65-F5344CB8AC3E}">
        <p14:creationId xmlns:p14="http://schemas.microsoft.com/office/powerpoint/2010/main" val="422786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331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105</vt:lpstr>
      <vt:lpstr>Remote Dev/Test Pairing</vt:lpstr>
      <vt:lpstr>Today’s Presenters</vt:lpstr>
      <vt:lpstr>Why Pair Devs and Testers?</vt:lpstr>
      <vt:lpstr>Distributed Pairing? Really?</vt:lpstr>
      <vt:lpstr>Distributed Pairing? Really?</vt:lpstr>
      <vt:lpstr>A Note About ATDD</vt:lpstr>
      <vt:lpstr>What will you see today?</vt:lpstr>
      <vt:lpstr>Demo Time</vt:lpstr>
      <vt:lpstr>Thanks!!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Dev/Test Pairing</dc:title>
  <dc:creator/>
  <cp:lastModifiedBy>Dawn</cp:lastModifiedBy>
  <cp:revision>4</cp:revision>
  <dcterms:modified xsi:type="dcterms:W3CDTF">2010-10-28T13:14:22Z</dcterms:modified>
  <cp:version/>
</cp:coreProperties>
</file>